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61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="" xmlns:a16="http://schemas.microsoft.com/office/drawing/2014/main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="" xmlns:a16="http://schemas.microsoft.com/office/drawing/2014/main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="" xmlns:a16="http://schemas.microsoft.com/office/drawing/2014/main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="" xmlns:a16="http://schemas.microsoft.com/office/drawing/2014/main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="" xmlns:a16="http://schemas.microsoft.com/office/drawing/2014/main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="" xmlns:a16="http://schemas.microsoft.com/office/drawing/2014/main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="" xmlns:a16="http://schemas.microsoft.com/office/drawing/2014/main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="" xmlns:a16="http://schemas.microsoft.com/office/drawing/2014/main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="" xmlns:a16="http://schemas.microsoft.com/office/drawing/2014/main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="" xmlns:a16="http://schemas.microsoft.com/office/drawing/2014/main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="" xmlns:a16="http://schemas.microsoft.com/office/drawing/2014/main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="" xmlns:a16="http://schemas.microsoft.com/office/drawing/2014/main" id="{8F4D74F2-6933-4476-97DB-2E6B0AA6DFE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4" name="Picture 2" descr="C:\Users\Shaidullin\Desktop\дляЭдика\Компьютерные сети 09.02.02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0" y="136524"/>
            <a:ext cx="782041" cy="81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4" name="Picture 2" descr="C:\Users\Shaidullin\Desktop\дляЭдика\Компьютерные сети 09.02.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768" y="123283"/>
            <a:ext cx="1145550" cy="119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="" xmlns:a16="http://schemas.microsoft.com/office/drawing/2014/main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6" name="Picture 2" descr="C:\Users\Shaidullin\Desktop\дляЭдика\Компьютерные сети 09.02.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768" y="123283"/>
            <a:ext cx="1145550" cy="119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="" xmlns:a16="http://schemas.microsoft.com/office/drawing/2014/main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1" name="Picture 2" descr="C:\Users\Shaidullin\Desktop\дляЭдика\Компьютерные сети 09.02.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768" y="123283"/>
            <a:ext cx="1145550" cy="119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="" xmlns:a16="http://schemas.microsoft.com/office/drawing/2014/main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="" xmlns:a16="http://schemas.microsoft.com/office/drawing/2014/main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="" xmlns:a16="http://schemas.microsoft.com/office/drawing/2014/main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="" xmlns:a16="http://schemas.microsoft.com/office/drawing/2014/main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="" xmlns:a16="http://schemas.microsoft.com/office/drawing/2014/main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="" xmlns:a16="http://schemas.microsoft.com/office/drawing/2014/main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="" xmlns:a16="http://schemas.microsoft.com/office/drawing/2014/main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="" xmlns:a16="http://schemas.microsoft.com/office/drawing/2014/main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="" xmlns:a16="http://schemas.microsoft.com/office/drawing/2014/main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="" xmlns:a16="http://schemas.microsoft.com/office/drawing/2014/main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0" name="Picture 2" descr="C:\Users\Shaidullin\Desktop\дляЭдика\Компьютерные сети 09.02.0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768" y="123283"/>
            <a:ext cx="1145550" cy="1194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/>
              <a:t>Bahnschrift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018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83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Презентация PowerPoint</vt:lpstr>
      <vt:lpstr>Требования к презентации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21</cp:revision>
  <dcterms:created xsi:type="dcterms:W3CDTF">2023-10-15T11:48:14Z</dcterms:created>
  <dcterms:modified xsi:type="dcterms:W3CDTF">2023-11-22T03:04:52Z</dcterms:modified>
</cp:coreProperties>
</file>