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1" r:id="rId3"/>
    <p:sldId id="257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7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25A0B7DD-A8D4-43D9-954E-C5850A2D1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6" y="-44397"/>
            <a:ext cx="9919256" cy="6902397"/>
          </a:xfrm>
          <a:prstGeom prst="rect">
            <a:avLst/>
          </a:prstGeom>
        </p:spPr>
      </p:pic>
      <p:sp>
        <p:nvSpPr>
          <p:cNvPr id="11" name="Прямоугольный треугольник 10">
            <a:extLst>
              <a:ext uri="{FF2B5EF4-FFF2-40B4-BE49-F238E27FC236}">
                <a16:creationId xmlns:a16="http://schemas.microsoft.com/office/drawing/2014/main" xmlns="" id="{7EC7D5D1-2543-4948-960C-794E5DD748E3}"/>
              </a:ext>
            </a:extLst>
          </p:cNvPr>
          <p:cNvSpPr/>
          <p:nvPr/>
        </p:nvSpPr>
        <p:spPr>
          <a:xfrm rot="5400000">
            <a:off x="1446661" y="-1446663"/>
            <a:ext cx="2702256" cy="55955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:a16="http://schemas.microsoft.com/office/drawing/2014/main" xmlns="" id="{95EC373E-C946-4AEE-9BB8-E50E6C18A538}"/>
              </a:ext>
            </a:extLst>
          </p:cNvPr>
          <p:cNvSpPr/>
          <p:nvPr/>
        </p:nvSpPr>
        <p:spPr>
          <a:xfrm rot="5400000">
            <a:off x="1508078" y="-1508079"/>
            <a:ext cx="1746913" cy="476307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:a16="http://schemas.microsoft.com/office/drawing/2014/main" xmlns="" id="{E65BB7E4-20BA-47FB-BCB6-CDE46FC68EBD}"/>
              </a:ext>
            </a:extLst>
          </p:cNvPr>
          <p:cNvSpPr/>
          <p:nvPr/>
        </p:nvSpPr>
        <p:spPr>
          <a:xfrm rot="5400000">
            <a:off x="1508079" y="-1504619"/>
            <a:ext cx="1119117" cy="413527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ый треугольник 25">
            <a:extLst>
              <a:ext uri="{FF2B5EF4-FFF2-40B4-BE49-F238E27FC236}">
                <a16:creationId xmlns:a16="http://schemas.microsoft.com/office/drawing/2014/main" xmlns="" id="{CB5A68F0-ED16-42C2-976C-88A0A6F4F78E}"/>
              </a:ext>
            </a:extLst>
          </p:cNvPr>
          <p:cNvSpPr/>
          <p:nvPr/>
        </p:nvSpPr>
        <p:spPr>
          <a:xfrm rot="16200000">
            <a:off x="4697388" y="1654529"/>
            <a:ext cx="1494429" cy="89227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>
            <a:extLst>
              <a:ext uri="{FF2B5EF4-FFF2-40B4-BE49-F238E27FC236}">
                <a16:creationId xmlns:a16="http://schemas.microsoft.com/office/drawing/2014/main" xmlns="" id="{3A2410A7-A210-439F-B48E-2CB98A6180A4}"/>
              </a:ext>
            </a:extLst>
          </p:cNvPr>
          <p:cNvSpPr/>
          <p:nvPr/>
        </p:nvSpPr>
        <p:spPr>
          <a:xfrm rot="16200000">
            <a:off x="6610172" y="3576685"/>
            <a:ext cx="1112293" cy="547936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:a16="http://schemas.microsoft.com/office/drawing/2014/main" xmlns="" id="{A63118B2-C677-47FE-8E72-974364752552}"/>
              </a:ext>
            </a:extLst>
          </p:cNvPr>
          <p:cNvSpPr/>
          <p:nvPr/>
        </p:nvSpPr>
        <p:spPr>
          <a:xfrm rot="16200000">
            <a:off x="8032468" y="4984467"/>
            <a:ext cx="648267" cy="309879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F2BDFEB9-2EB4-4D5D-AE7D-6FF42793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91" y="0"/>
            <a:ext cx="3770708" cy="127352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7CABE95-CD63-489C-BCF7-47A0FB5EB2FF}"/>
              </a:ext>
            </a:extLst>
          </p:cNvPr>
          <p:cNvGrpSpPr/>
          <p:nvPr/>
        </p:nvGrpSpPr>
        <p:grpSpPr>
          <a:xfrm>
            <a:off x="-13256" y="0"/>
            <a:ext cx="9938305" cy="6872511"/>
            <a:chOff x="-13256" y="0"/>
            <a:chExt cx="9938305" cy="6872511"/>
          </a:xfrm>
        </p:grpSpPr>
        <p:sp>
          <p:nvSpPr>
            <p:cNvPr id="13" name="Прямоугольный треугольник 12">
              <a:extLst>
                <a:ext uri="{FF2B5EF4-FFF2-40B4-BE49-F238E27FC236}">
                  <a16:creationId xmlns:a16="http://schemas.microsoft.com/office/drawing/2014/main" xmlns="" id="{BD5B6372-6764-4181-A16E-ECBF70D4EBE5}"/>
                </a:ext>
              </a:extLst>
            </p:cNvPr>
            <p:cNvSpPr/>
            <p:nvPr/>
          </p:nvSpPr>
          <p:spPr>
            <a:xfrm rot="5400000">
              <a:off x="1433408" y="-1446664"/>
              <a:ext cx="2702256" cy="5595584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:a16="http://schemas.microsoft.com/office/drawing/2014/main" xmlns="" id="{1458B766-F5DF-411B-977D-5E41BACD0D7C}"/>
                </a:ext>
              </a:extLst>
            </p:cNvPr>
            <p:cNvSpPr/>
            <p:nvPr/>
          </p:nvSpPr>
          <p:spPr>
            <a:xfrm rot="5400000">
              <a:off x="1494825" y="-1508080"/>
              <a:ext cx="1746913" cy="476307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:a16="http://schemas.microsoft.com/office/drawing/2014/main" xmlns="" id="{E426F464-F60B-428B-8F36-B519B7F60E4C}"/>
                </a:ext>
              </a:extLst>
            </p:cNvPr>
            <p:cNvSpPr/>
            <p:nvPr/>
          </p:nvSpPr>
          <p:spPr>
            <a:xfrm rot="5400000">
              <a:off x="1494826" y="-1504620"/>
              <a:ext cx="1119117" cy="41352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:a16="http://schemas.microsoft.com/office/drawing/2014/main" xmlns="" id="{91534B2D-A81F-4327-80EA-154653F75DD6}"/>
                </a:ext>
              </a:extLst>
            </p:cNvPr>
            <p:cNvSpPr/>
            <p:nvPr/>
          </p:nvSpPr>
          <p:spPr>
            <a:xfrm rot="16200000">
              <a:off x="4693660" y="1654528"/>
              <a:ext cx="1494429" cy="8922796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:a16="http://schemas.microsoft.com/office/drawing/2014/main" xmlns="" id="{C1FA6BC3-BD91-4160-A642-6E901F9F7D42}"/>
                </a:ext>
              </a:extLst>
            </p:cNvPr>
            <p:cNvSpPr/>
            <p:nvPr/>
          </p:nvSpPr>
          <p:spPr>
            <a:xfrm rot="16200000">
              <a:off x="6629221" y="3576684"/>
              <a:ext cx="1112293" cy="5479362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xmlns="" id="{149E1CFB-E9F0-439A-BEC7-82137E3EE873}"/>
                </a:ext>
              </a:extLst>
            </p:cNvPr>
            <p:cNvSpPr/>
            <p:nvPr/>
          </p:nvSpPr>
          <p:spPr>
            <a:xfrm rot="16200000">
              <a:off x="8034538" y="4997718"/>
              <a:ext cx="648267" cy="30987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69" y="1253281"/>
            <a:ext cx="8420100" cy="3205895"/>
          </a:xfrm>
        </p:spPr>
        <p:txBody>
          <a:bodyPr anchor="b">
            <a:normAutofit/>
          </a:bodyPr>
          <a:lstStyle>
            <a:lvl1pPr algn="ctr">
              <a:defRPr sz="3600" b="1">
                <a:latin typeface="Bahnschrift" panose="020B0502040204020203" pitchFamily="34" charset="0"/>
              </a:defRPr>
            </a:lvl1pPr>
          </a:lstStyle>
          <a:p>
            <a:r>
              <a:rPr lang="ru-RU" dirty="0"/>
              <a:t>Название проекта</a:t>
            </a:r>
            <a:endParaRPr lang="en-US" dirty="0"/>
          </a:p>
        </p:txBody>
      </p:sp>
      <p:sp>
        <p:nvSpPr>
          <p:cNvPr id="3" name="Subtitle 2">
            <a:extLs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3138" y="4924971"/>
            <a:ext cx="3033499" cy="1296537"/>
          </a:xfrm>
        </p:spPr>
        <p:txBody>
          <a:bodyPr/>
          <a:lstStyle>
            <a:lvl1pPr marL="0" indent="0" algn="l">
              <a:buNone/>
              <a:defRPr sz="2400">
                <a:latin typeface="Bahnschrif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Дипломник</a:t>
            </a:r>
          </a:p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19" name="Текст 18" descr="ФИО Студента&#10;">
            <a:extLst>
              <a:ext uri="{FF2B5EF4-FFF2-40B4-BE49-F238E27FC236}">
                <a16:creationId xmlns:a16="http://schemas.microsoft.com/office/drawing/2014/main" xmlns="" id="{8F4D74F2-6933-4476-97DB-2E6B0AA6DFE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5581" y="4903824"/>
            <a:ext cx="3033499" cy="1296537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C19BC98-0331-478D-86C0-725A4C0061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6286" y="6346440"/>
            <a:ext cx="2901466" cy="55595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Город, год</a:t>
            </a:r>
          </a:p>
        </p:txBody>
      </p:sp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86" y="-125317"/>
            <a:ext cx="997261" cy="11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торой и последующи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6B27032-4E5D-4349-9152-26225DC6E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14" name="Прямоугольный треугольник 1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17" name="Группа 1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10" name="Прямоугольный треугольник 9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ый треугольник 10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" name="Прямоугольный треугольник 11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 или графический материал</a:t>
            </a:r>
            <a:endParaRPr lang="en-US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1B6286E7-AFC2-4145-B906-1E01F3469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5" name="Рисунок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809" y="-202393"/>
            <a:ext cx="1670289" cy="186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0820EB70-5C5A-48F3-9816-76C650178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8" name="Прямоугольный треугольник 27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31" name="Прямоугольный треугольник 30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33" name="Группа 32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34" name="Прямоугольный треугольник 33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6" name="Прямоугольный треугольник 35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30" name="Прямоугольный треугольник 29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pic>
        <p:nvPicPr>
          <p:cNvPr id="37" name="Рисунок 3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809" y="-202393"/>
            <a:ext cx="1670289" cy="18694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раздела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Текст 8">
            <a:extLst>
              <a:ext uri="{FF2B5EF4-FFF2-40B4-BE49-F238E27FC236}">
                <a16:creationId xmlns:a16="http://schemas.microsoft.com/office/drawing/2014/main" xmlns="" id="{CF88A9E9-9426-4EAE-8D02-98CEF9F8CB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</p:spTree>
    <p:extLst>
      <p:ext uri="{BB962C8B-B14F-4D97-AF65-F5344CB8AC3E}">
        <p14:creationId xmlns:p14="http://schemas.microsoft.com/office/powerpoint/2010/main" val="1564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AF14397B-46C8-40B4-87E1-2B2C81F64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0" name="Прямоугольный треугольник 29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Прямоугольный треугольник 23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pic>
        <p:nvPicPr>
          <p:cNvPr id="31" name="Рисунок 3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809" y="-202393"/>
            <a:ext cx="1670289" cy="18694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</a:t>
            </a:r>
            <a:r>
              <a:rPr lang="ru-RU" dirty="0" smtClean="0"/>
              <a:t>слайда</a:t>
            </a:r>
            <a:endParaRPr lang="en-US" dirty="0"/>
          </a:p>
        </p:txBody>
      </p:sp>
      <p:sp>
        <p:nvSpPr>
          <p:cNvPr id="20" name="Текст 8">
            <a:extLst>
              <a:ext uri="{FF2B5EF4-FFF2-40B4-BE49-F238E27FC236}">
                <a16:creationId xmlns:a16="http://schemas.microsoft.com/office/drawing/2014/main" xmlns="" id="{CF059DC7-CEC0-42C4-B2B8-80572B8969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</p:spTree>
    <p:extLst>
      <p:ext uri="{BB962C8B-B14F-4D97-AF65-F5344CB8AC3E}">
        <p14:creationId xmlns:p14="http://schemas.microsoft.com/office/powerpoint/2010/main" val="40449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6B4DB9E-8BE9-4503-AE7F-D62100BA44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0" name="Группа 19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4" name="Прямоугольный треугольник 2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7" name="Прямоугольный треугольник 26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pic>
        <p:nvPicPr>
          <p:cNvPr id="30" name="Рисунок 2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809" y="-202393"/>
            <a:ext cx="1670289" cy="1869497"/>
          </a:xfrm>
          <a:prstGeom prst="rect">
            <a:avLst/>
          </a:prstGeom>
        </p:spPr>
      </p:pic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BBE8F0DC-845F-4B77-85BE-9DF72D34A4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</p:spTree>
    <p:extLst>
      <p:ext uri="{BB962C8B-B14F-4D97-AF65-F5344CB8AC3E}">
        <p14:creationId xmlns:p14="http://schemas.microsoft.com/office/powerpoint/2010/main" val="28199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6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7E7FC7-E2D7-40F3-8A37-F978FDCAC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AB17A26-B988-4258-8C45-69F2A3817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Дипломник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FE2172-41A1-45B6-A8CC-65A7772EC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FC410F7-408A-43C8-9B9C-EBFF5097D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Использование шрифтов без засечек, по умолчанию гарнитура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Bahnsc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hrift</a:t>
            </a:r>
            <a:r>
              <a:rPr lang="ru-RU" sz="2400" dirty="0" smtClean="0"/>
              <a:t>. При отсутствии использовать </a:t>
            </a:r>
            <a:r>
              <a:rPr lang="en-US" sz="2400" dirty="0" smtClean="0"/>
              <a:t>Arial</a:t>
            </a:r>
            <a:r>
              <a:rPr lang="ru-RU" sz="24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 шрифта черный или темно-синий.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Обязательна нумерация слайдов.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Цвета графиков могут быть любыми.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Оформление таблиц должно быть согласно примеру.</a:t>
            </a:r>
          </a:p>
          <a:p>
            <a:pPr marL="457200" indent="-457200">
              <a:buFontTx/>
              <a:buChar char="-"/>
            </a:pPr>
            <a:r>
              <a:rPr lang="ru-RU" sz="2400" smtClean="0"/>
              <a:t>Переходы </a:t>
            </a:r>
            <a:r>
              <a:rPr lang="ru-RU" sz="2400" dirty="0" smtClean="0"/>
              <a:t>слайдов допустимы, но анимация не более одной секунды 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2E388F-7802-4AD9-9DB2-356D260B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4AC8A62-FB2F-4B5C-940B-8EE155598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0DCE5F-99A7-48AB-B4D9-80A42F3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схема таблицы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CE8C9AC-0660-41E5-A923-CCC258BF2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793"/>
              </p:ext>
            </p:extLst>
          </p:nvPr>
        </p:nvGraphicFramePr>
        <p:xfrm>
          <a:off x="647700" y="1638298"/>
          <a:ext cx="8534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42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БПОУ ОН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ГБПОУ ОНК" id="{0AAF8CE3-F73E-435A-826D-05D1145B5CA4}" vid="{DC28A4A3-4E2E-4B7D-9976-47DEB4C457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ГБПОУ ОНК</Template>
  <TotalTime>71</TotalTime>
  <Words>57</Words>
  <Application>Microsoft Office PowerPoint</Application>
  <PresentationFormat>Лист A4 (210x297 мм)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ГБПОУ ОНК</vt:lpstr>
      <vt:lpstr>Презентация PowerPoint</vt:lpstr>
      <vt:lpstr>Требования к презентации</vt:lpstr>
      <vt:lpstr>Презентация PowerPoint</vt:lpstr>
      <vt:lpstr>Цветовая схема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 Шайдуллин</dc:creator>
  <cp:lastModifiedBy>Пользователь</cp:lastModifiedBy>
  <cp:revision>17</cp:revision>
  <dcterms:created xsi:type="dcterms:W3CDTF">2023-10-15T11:48:14Z</dcterms:created>
  <dcterms:modified xsi:type="dcterms:W3CDTF">2023-11-22T03:04:09Z</dcterms:modified>
</cp:coreProperties>
</file>