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="" xmlns:a16="http://schemas.microsoft.com/office/drawing/2014/main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="" xmlns:a16="http://schemas.microsoft.com/office/drawing/2014/main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="" xmlns:a16="http://schemas.microsoft.com/office/drawing/2014/main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="" xmlns:a16="http://schemas.microsoft.com/office/drawing/2014/main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="" xmlns:a16="http://schemas.microsoft.com/office/drawing/2014/main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="" xmlns:a16="http://schemas.microsoft.com/office/drawing/2014/main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="" xmlns:a16="http://schemas.microsoft.com/office/drawing/2014/main" id="{8F4D74F2-6933-4476-97DB-2E6B0AA6DF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Геологи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299" y="-61137"/>
            <a:ext cx="1169987" cy="118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Ге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189" y="-61138"/>
            <a:ext cx="1705530" cy="172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="" xmlns:a16="http://schemas.microsoft.com/office/drawing/2014/main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Ге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189" y="-61138"/>
            <a:ext cx="1705530" cy="172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="" xmlns:a16="http://schemas.microsoft.com/office/drawing/2014/main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Ге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189" y="-61138"/>
            <a:ext cx="1705530" cy="172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8" name="Picture 2" descr="C:\Users\Shaidullin\Desktop\дляЭдика\Геологи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189" y="-61138"/>
            <a:ext cx="1705530" cy="172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74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2023-11-22T03:03:42Z</dcterms:modified>
</cp:coreProperties>
</file>