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7" name="Picture 3" descr="C:\Users\Shaidullin\Desktop\дляЭдика\Механики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5" y="65116"/>
            <a:ext cx="782637" cy="80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3" descr="C:\Users\Shaidullin\Desktop\дляЭдика\Механики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38" y="212061"/>
            <a:ext cx="1120005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3" descr="C:\Users\Shaidullin\Desktop\дляЭдика\Механики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38" y="212061"/>
            <a:ext cx="1120005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3" descr="C:\Users\Shaidullin\Desktop\дляЭдика\Механики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38" y="212061"/>
            <a:ext cx="1120005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3" descr="C:\Users\Shaidullin\Desktop\дляЭдика\Механики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38" y="212061"/>
            <a:ext cx="1120005" cy="115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73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2023-11-22T03:04:32Z</dcterms:modified>
</cp:coreProperties>
</file>