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61" r:id="rId3"/>
    <p:sldId id="257" r:id="rId4"/>
    <p:sldId id="258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2472" y="-85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25A0B7DD-A8D4-43D9-954E-C5850A2D1EC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6" y="-44397"/>
            <a:ext cx="9919256" cy="6902397"/>
          </a:xfrm>
          <a:prstGeom prst="rect">
            <a:avLst/>
          </a:prstGeom>
        </p:spPr>
      </p:pic>
      <p:sp>
        <p:nvSpPr>
          <p:cNvPr id="11" name="Прямоугольный треугольник 10">
            <a:extLst>
              <a:ext uri="{FF2B5EF4-FFF2-40B4-BE49-F238E27FC236}">
                <a16:creationId xmlns:a16="http://schemas.microsoft.com/office/drawing/2014/main" xmlns="" id="{7EC7D5D1-2543-4948-960C-794E5DD748E3}"/>
              </a:ext>
            </a:extLst>
          </p:cNvPr>
          <p:cNvSpPr/>
          <p:nvPr/>
        </p:nvSpPr>
        <p:spPr>
          <a:xfrm rot="5400000">
            <a:off x="1446661" y="-1446663"/>
            <a:ext cx="2702256" cy="5595584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ый треугольник 9">
            <a:extLst>
              <a:ext uri="{FF2B5EF4-FFF2-40B4-BE49-F238E27FC236}">
                <a16:creationId xmlns:a16="http://schemas.microsoft.com/office/drawing/2014/main" xmlns="" id="{95EC373E-C946-4AEE-9BB8-E50E6C18A538}"/>
              </a:ext>
            </a:extLst>
          </p:cNvPr>
          <p:cNvSpPr/>
          <p:nvPr/>
        </p:nvSpPr>
        <p:spPr>
          <a:xfrm rot="5400000">
            <a:off x="1508078" y="-1508079"/>
            <a:ext cx="1746913" cy="4763074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ый треугольник 8">
            <a:extLst>
              <a:ext uri="{FF2B5EF4-FFF2-40B4-BE49-F238E27FC236}">
                <a16:creationId xmlns:a16="http://schemas.microsoft.com/office/drawing/2014/main" xmlns="" id="{E65BB7E4-20BA-47FB-BCB6-CDE46FC68EBD}"/>
              </a:ext>
            </a:extLst>
          </p:cNvPr>
          <p:cNvSpPr/>
          <p:nvPr/>
        </p:nvSpPr>
        <p:spPr>
          <a:xfrm rot="5400000">
            <a:off x="1508079" y="-1504619"/>
            <a:ext cx="1119117" cy="4135272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6" name="Прямоугольный треугольник 25">
            <a:extLst>
              <a:ext uri="{FF2B5EF4-FFF2-40B4-BE49-F238E27FC236}">
                <a16:creationId xmlns:a16="http://schemas.microsoft.com/office/drawing/2014/main" xmlns="" id="{CB5A68F0-ED16-42C2-976C-88A0A6F4F78E}"/>
              </a:ext>
            </a:extLst>
          </p:cNvPr>
          <p:cNvSpPr/>
          <p:nvPr/>
        </p:nvSpPr>
        <p:spPr>
          <a:xfrm rot="16200000">
            <a:off x="4697388" y="1654529"/>
            <a:ext cx="1494429" cy="8922796"/>
          </a:xfrm>
          <a:prstGeom prst="rtTriangl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ый треугольник 26">
            <a:extLst>
              <a:ext uri="{FF2B5EF4-FFF2-40B4-BE49-F238E27FC236}">
                <a16:creationId xmlns:a16="http://schemas.microsoft.com/office/drawing/2014/main" xmlns="" id="{3A2410A7-A210-439F-B48E-2CB98A6180A4}"/>
              </a:ext>
            </a:extLst>
          </p:cNvPr>
          <p:cNvSpPr/>
          <p:nvPr/>
        </p:nvSpPr>
        <p:spPr>
          <a:xfrm rot="16200000">
            <a:off x="6610172" y="3576685"/>
            <a:ext cx="1112293" cy="547936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ый треугольник 27">
            <a:extLst>
              <a:ext uri="{FF2B5EF4-FFF2-40B4-BE49-F238E27FC236}">
                <a16:creationId xmlns:a16="http://schemas.microsoft.com/office/drawing/2014/main" xmlns="" id="{A63118B2-C677-47FE-8E72-974364752552}"/>
              </a:ext>
            </a:extLst>
          </p:cNvPr>
          <p:cNvSpPr/>
          <p:nvPr/>
        </p:nvSpPr>
        <p:spPr>
          <a:xfrm rot="16200000">
            <a:off x="8032468" y="4984467"/>
            <a:ext cx="648267" cy="3098798"/>
          </a:xfrm>
          <a:prstGeom prst="rtTriangl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none" spc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F2BDFEB9-2EB4-4D5D-AE7D-6FF42793F9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291" y="0"/>
            <a:ext cx="3770708" cy="1273520"/>
          </a:xfrm>
          <a:prstGeom prst="rect">
            <a:avLst/>
          </a:prstGeom>
        </p:spPr>
      </p:pic>
      <p:grpSp>
        <p:nvGrpSpPr>
          <p:cNvPr id="6" name="Группа 5">
            <a:extLst>
              <a:ext uri="{FF2B5EF4-FFF2-40B4-BE49-F238E27FC236}">
                <a16:creationId xmlns:a16="http://schemas.microsoft.com/office/drawing/2014/main" xmlns="" id="{87CABE95-CD63-489C-BCF7-47A0FB5EB2FF}"/>
              </a:ext>
            </a:extLst>
          </p:cNvPr>
          <p:cNvGrpSpPr/>
          <p:nvPr/>
        </p:nvGrpSpPr>
        <p:grpSpPr>
          <a:xfrm>
            <a:off x="-13256" y="0"/>
            <a:ext cx="9938305" cy="6872511"/>
            <a:chOff x="-13256" y="0"/>
            <a:chExt cx="9938305" cy="6872511"/>
          </a:xfrm>
        </p:grpSpPr>
        <p:sp>
          <p:nvSpPr>
            <p:cNvPr id="13" name="Прямоугольный треугольник 12">
              <a:extLst>
                <a:ext uri="{FF2B5EF4-FFF2-40B4-BE49-F238E27FC236}">
                  <a16:creationId xmlns:a16="http://schemas.microsoft.com/office/drawing/2014/main" xmlns="" id="{BD5B6372-6764-4181-A16E-ECBF70D4EBE5}"/>
                </a:ext>
              </a:extLst>
            </p:cNvPr>
            <p:cNvSpPr/>
            <p:nvPr/>
          </p:nvSpPr>
          <p:spPr>
            <a:xfrm rot="5400000">
              <a:off x="1433408" y="-1446664"/>
              <a:ext cx="2702256" cy="5595584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Прямоугольный треугольник 13">
              <a:extLst>
                <a:ext uri="{FF2B5EF4-FFF2-40B4-BE49-F238E27FC236}">
                  <a16:creationId xmlns:a16="http://schemas.microsoft.com/office/drawing/2014/main" xmlns="" id="{1458B766-F5DF-411B-977D-5E41BACD0D7C}"/>
                </a:ext>
              </a:extLst>
            </p:cNvPr>
            <p:cNvSpPr/>
            <p:nvPr/>
          </p:nvSpPr>
          <p:spPr>
            <a:xfrm rot="5400000">
              <a:off x="1494825" y="-1508080"/>
              <a:ext cx="1746913" cy="476307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ый треугольник 14">
              <a:extLst>
                <a:ext uri="{FF2B5EF4-FFF2-40B4-BE49-F238E27FC236}">
                  <a16:creationId xmlns:a16="http://schemas.microsoft.com/office/drawing/2014/main" xmlns="" id="{E426F464-F60B-428B-8F36-B519B7F60E4C}"/>
                </a:ext>
              </a:extLst>
            </p:cNvPr>
            <p:cNvSpPr/>
            <p:nvPr/>
          </p:nvSpPr>
          <p:spPr>
            <a:xfrm rot="5400000">
              <a:off x="1494826" y="-1504620"/>
              <a:ext cx="1119117" cy="4135272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  <p:sp>
          <p:nvSpPr>
            <p:cNvPr id="16" name="Прямоугольный треугольник 15">
              <a:extLst>
                <a:ext uri="{FF2B5EF4-FFF2-40B4-BE49-F238E27FC236}">
                  <a16:creationId xmlns:a16="http://schemas.microsoft.com/office/drawing/2014/main" xmlns="" id="{91534B2D-A81F-4327-80EA-154653F75DD6}"/>
                </a:ext>
              </a:extLst>
            </p:cNvPr>
            <p:cNvSpPr/>
            <p:nvPr/>
          </p:nvSpPr>
          <p:spPr>
            <a:xfrm rot="16200000">
              <a:off x="4693660" y="1654528"/>
              <a:ext cx="1494429" cy="8922796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>
              <a:extLst>
                <a:ext uri="{FF2B5EF4-FFF2-40B4-BE49-F238E27FC236}">
                  <a16:creationId xmlns:a16="http://schemas.microsoft.com/office/drawing/2014/main" xmlns="" id="{C1FA6BC3-BD91-4160-A642-6E901F9F7D42}"/>
                </a:ext>
              </a:extLst>
            </p:cNvPr>
            <p:cNvSpPr/>
            <p:nvPr/>
          </p:nvSpPr>
          <p:spPr>
            <a:xfrm rot="16200000">
              <a:off x="6629221" y="3576684"/>
              <a:ext cx="1112293" cy="5479362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ый треугольник 17">
              <a:extLst>
                <a:ext uri="{FF2B5EF4-FFF2-40B4-BE49-F238E27FC236}">
                  <a16:creationId xmlns:a16="http://schemas.microsoft.com/office/drawing/2014/main" xmlns="" id="{149E1CFB-E9F0-439A-BEC7-82137E3EE873}"/>
                </a:ext>
              </a:extLst>
            </p:cNvPr>
            <p:cNvSpPr/>
            <p:nvPr/>
          </p:nvSpPr>
          <p:spPr>
            <a:xfrm rot="16200000">
              <a:off x="8034538" y="4997718"/>
              <a:ext cx="648267" cy="3098798"/>
            </a:xfrm>
            <a:prstGeom prst="rtTriangl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66969" y="1253281"/>
            <a:ext cx="8420100" cy="3205895"/>
          </a:xfrm>
        </p:spPr>
        <p:txBody>
          <a:bodyPr anchor="b">
            <a:normAutofit/>
          </a:bodyPr>
          <a:lstStyle>
            <a:lvl1pPr algn="ctr">
              <a:defRPr sz="3600" b="1">
                <a:latin typeface="Bahnschrift" panose="020B0502040204020203" pitchFamily="34" charset="0"/>
              </a:defRPr>
            </a:lvl1pPr>
          </a:lstStyle>
          <a:p>
            <a:r>
              <a:rPr lang="ru-RU" dirty="0"/>
              <a:t>Название проекта</a:t>
            </a:r>
            <a:endParaRPr lang="en-US" dirty="0"/>
          </a:p>
        </p:txBody>
      </p:sp>
      <p:sp>
        <p:nvSpPr>
          <p:cNvPr id="3" name="Subtitle 2">
            <a:extLs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393138" y="4924971"/>
            <a:ext cx="3033499" cy="1296537"/>
          </a:xfrm>
        </p:spPr>
        <p:txBody>
          <a:bodyPr/>
          <a:lstStyle>
            <a:lvl1pPr marL="0" indent="0" algn="l">
              <a:buNone/>
              <a:defRPr sz="2400">
                <a:latin typeface="Bahnschrif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Дипломник</a:t>
            </a:r>
          </a:p>
          <a:p>
            <a:r>
              <a:rPr lang="ru-RU" dirty="0"/>
              <a:t>Руководитель</a:t>
            </a:r>
            <a:endParaRPr lang="en-US" dirty="0"/>
          </a:p>
        </p:txBody>
      </p:sp>
      <p:sp>
        <p:nvSpPr>
          <p:cNvPr id="19" name="Текст 18" descr="ФИО Студента&#10;">
            <a:extLst>
              <a:ext uri="{FF2B5EF4-FFF2-40B4-BE49-F238E27FC236}">
                <a16:creationId xmlns:a16="http://schemas.microsoft.com/office/drawing/2014/main" xmlns="" id="{8F4D74F2-6933-4476-97DB-2E6B0AA6DFE2}"/>
              </a:ext>
              <a:ext uri="{C183D7F6-B498-43B3-948B-1728B52AA6E4}">
                <adec:decorative xmlns:adec="http://schemas.microsoft.com/office/drawing/2017/decorative" xmlns="" val="0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595581" y="4903824"/>
            <a:ext cx="3033499" cy="1296537"/>
          </a:xfrm>
        </p:spPr>
        <p:txBody>
          <a:bodyPr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ru-RU" sz="2400" kern="1200" dirty="0" smtClean="0">
                <a:solidFill>
                  <a:schemeClr val="tx1"/>
                </a:solidFill>
                <a:latin typeface="Bahnschrift" panose="020B0502040204020203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ru-RU" dirty="0"/>
              <a:t>ФИО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7C19BC98-0331-478D-86C0-725A4C00616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626286" y="6346440"/>
            <a:ext cx="2901466" cy="555957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pPr lvl="0"/>
            <a:r>
              <a:rPr lang="ru-RU" dirty="0"/>
              <a:t>Город, год</a:t>
            </a:r>
          </a:p>
        </p:txBody>
      </p:sp>
      <p:pic>
        <p:nvPicPr>
          <p:cNvPr id="1026" name="Picture 2" descr="C:\Users\Shaidullin\Desktop\дляЭдика\ПГ-01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37" y="-127102"/>
            <a:ext cx="1137683" cy="119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1825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торой и последующи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6B27032-4E5D-4349-9152-26225DC6E2D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Группа 6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0" name="Группа 19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14" name="Прямоугольный треугольник 1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Прямоугольный треугольник 1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17" name="Группа 1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10" name="Прямоугольный треугольник 9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" name="Прямоугольный треугольник 10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12" name="Прямоугольный треугольник 11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 smtClean="0"/>
              <a:t>Заголовок слайда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ru-RU" dirty="0"/>
              <a:t>Текст или графический материал</a:t>
            </a:r>
            <a:endParaRPr lang="en-US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xmlns="" id="{1B6286E7-AFC2-4145-B906-1E01F34694E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2" name="Picture 2" descr="C:\Users\Shaidullin\Desktop\дляЭдика\П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91" y="-185341"/>
            <a:ext cx="1934209" cy="202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5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>
            <a:extLst>
              <a:ext uri="{FF2B5EF4-FFF2-40B4-BE49-F238E27FC236}">
                <a16:creationId xmlns:a16="http://schemas.microsoft.com/office/drawing/2014/main" xmlns="" id="{0820EB70-5C5A-48F3-9816-76C65017836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5" name="Группа 24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8" name="Прямоугольный треугольник 27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9" name="Группа 28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31" name="Прямоугольный треугольник 30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ый треугольник 31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33" name="Группа 32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34" name="Прямоугольный треугольник 33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5" name="Прямоугольный треугольник 34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6" name="Прямоугольный треугольник 35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30" name="Прямоугольный треугольник 29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раздела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Текст 8">
            <a:extLst>
              <a:ext uri="{FF2B5EF4-FFF2-40B4-BE49-F238E27FC236}">
                <a16:creationId xmlns:a16="http://schemas.microsoft.com/office/drawing/2014/main" xmlns="" id="{CF88A9E9-9426-4EAE-8D02-98CEF9F8CBA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23" name="Picture 2" descr="C:\Users\Shaidullin\Desktop\дляЭдика\П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91" y="-185341"/>
            <a:ext cx="1934209" cy="202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1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Рисунок 16">
            <a:extLst>
              <a:ext uri="{FF2B5EF4-FFF2-40B4-BE49-F238E27FC236}">
                <a16:creationId xmlns:a16="http://schemas.microsoft.com/office/drawing/2014/main" xmlns="" id="{AF14397B-46C8-40B4-87E1-2B2C81F6463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1" name="Группа 20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2" name="Прямоугольный треугольник 21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3" name="Группа 22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Прямоугольный треугольник 25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7" name="Группа 26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30" name="Прямоугольный треугольник 29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4" name="Прямоугольный треугольник 23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Заголовок </a:t>
            </a:r>
            <a:r>
              <a:rPr lang="ru-RU" dirty="0" smtClean="0"/>
              <a:t>слайда</a:t>
            </a:r>
            <a:endParaRPr lang="en-US" dirty="0"/>
          </a:p>
        </p:txBody>
      </p:sp>
      <p:sp>
        <p:nvSpPr>
          <p:cNvPr id="20" name="Текст 8">
            <a:extLst>
              <a:ext uri="{FF2B5EF4-FFF2-40B4-BE49-F238E27FC236}">
                <a16:creationId xmlns:a16="http://schemas.microsoft.com/office/drawing/2014/main" xmlns="" id="{CF059DC7-CEC0-42C4-B2B8-80572B8969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19" name="Picture 2" descr="C:\Users\Shaidullin\Desktop\дляЭдика\П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91" y="-185341"/>
            <a:ext cx="1934209" cy="202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496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:a16="http://schemas.microsoft.com/office/drawing/2014/main" xmlns="" id="{86B4DB9E-8BE9-4503-AE7F-D62100BA449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21"/>
          <a:stretch/>
        </p:blipFill>
        <p:spPr>
          <a:xfrm>
            <a:off x="0" y="1"/>
            <a:ext cx="9969678" cy="6888808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  <p:grpSp>
        <p:nvGrpSpPr>
          <p:cNvPr id="20" name="Группа 19"/>
          <p:cNvGrpSpPr/>
          <p:nvPr userDrawn="1"/>
        </p:nvGrpSpPr>
        <p:grpSpPr>
          <a:xfrm>
            <a:off x="-56805" y="-1"/>
            <a:ext cx="10017337" cy="6981055"/>
            <a:chOff x="-56805" y="-1"/>
            <a:chExt cx="10017337" cy="6981055"/>
          </a:xfrm>
        </p:grpSpPr>
        <p:sp>
          <p:nvSpPr>
            <p:cNvPr id="21" name="Прямоугольный треугольник 20">
              <a:extLst>
                <a:ext uri="{FF2B5EF4-FFF2-40B4-BE49-F238E27FC236}">
                  <a16:creationId xmlns:a16="http://schemas.microsoft.com/office/drawing/2014/main" xmlns="" id="{8AF60DC9-DC6D-4794-8F67-8046ED7DC87C}"/>
                </a:ext>
              </a:extLst>
            </p:cNvPr>
            <p:cNvSpPr/>
            <p:nvPr/>
          </p:nvSpPr>
          <p:spPr>
            <a:xfrm>
              <a:off x="-56805" y="4347435"/>
              <a:ext cx="2692303" cy="2633619"/>
            </a:xfrm>
            <a:prstGeom prst="rtTriangl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  <p:grpSp>
          <p:nvGrpSpPr>
            <p:cNvPr id="22" name="Группа 21">
              <a:extLst>
                <a:ext uri="{FF2B5EF4-FFF2-40B4-BE49-F238E27FC236}">
                  <a16:creationId xmlns:a16="http://schemas.microsoft.com/office/drawing/2014/main" xmlns="" id="{7613A959-8827-4BA5-9FE1-6A3594258B5A}"/>
                </a:ext>
              </a:extLst>
            </p:cNvPr>
            <p:cNvGrpSpPr/>
            <p:nvPr/>
          </p:nvGrpSpPr>
          <p:grpSpPr>
            <a:xfrm flipV="1">
              <a:off x="7832036" y="-1"/>
              <a:ext cx="2128496" cy="6876818"/>
              <a:chOff x="7832036" y="-1"/>
              <a:chExt cx="2128496" cy="6876818"/>
            </a:xfrm>
          </p:grpSpPr>
          <p:sp>
            <p:nvSpPr>
              <p:cNvPr id="24" name="Прямоугольный треугольник 23">
                <a:extLst>
                  <a:ext uri="{FF2B5EF4-FFF2-40B4-BE49-F238E27FC236}">
                    <a16:creationId xmlns:a16="http://schemas.microsoft.com/office/drawing/2014/main" xmlns="" id="{80745039-9909-47ED-80A1-157517FD6783}"/>
                  </a:ext>
                </a:extLst>
              </p:cNvPr>
              <p:cNvSpPr/>
              <p:nvPr/>
            </p:nvSpPr>
            <p:spPr>
              <a:xfrm rot="16200000" flipH="1">
                <a:off x="6949616" y="1904112"/>
                <a:ext cx="4910921" cy="1102696"/>
              </a:xfrm>
              <a:prstGeom prst="rtTriangl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Прямоугольный треугольник 24">
                <a:extLst>
                  <a:ext uri="{FF2B5EF4-FFF2-40B4-BE49-F238E27FC236}">
                    <a16:creationId xmlns:a16="http://schemas.microsoft.com/office/drawing/2014/main" xmlns="" id="{0E7EE9E4-1919-43E6-8C09-B1EFBDC1CA36}"/>
                  </a:ext>
                </a:extLst>
              </p:cNvPr>
              <p:cNvSpPr/>
              <p:nvPr/>
            </p:nvSpPr>
            <p:spPr>
              <a:xfrm rot="16200000" flipH="1">
                <a:off x="8195551" y="1120544"/>
                <a:ext cx="2862185" cy="623619"/>
              </a:xfrm>
              <a:prstGeom prst="rtTriangle">
                <a:avLst/>
              </a:prstGeom>
              <a:solidFill>
                <a:schemeClr val="accent1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b="1" cap="none" spc="0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effectLst/>
                </a:endParaRPr>
              </a:p>
            </p:txBody>
          </p:sp>
          <p:grpSp>
            <p:nvGrpSpPr>
              <p:cNvPr id="26" name="Группа 25">
                <a:extLst>
                  <a:ext uri="{FF2B5EF4-FFF2-40B4-BE49-F238E27FC236}">
                    <a16:creationId xmlns:a16="http://schemas.microsoft.com/office/drawing/2014/main" xmlns="" id="{D9D0B269-43E4-496F-9890-0B88728A3FFF}"/>
                  </a:ext>
                </a:extLst>
              </p:cNvPr>
              <p:cNvGrpSpPr/>
              <p:nvPr/>
            </p:nvGrpSpPr>
            <p:grpSpPr>
              <a:xfrm>
                <a:off x="7832036" y="269348"/>
                <a:ext cx="2128496" cy="6607469"/>
                <a:chOff x="8123582" y="265041"/>
                <a:chExt cx="1817009" cy="6607469"/>
              </a:xfrm>
            </p:grpSpPr>
            <p:sp>
              <p:nvSpPr>
                <p:cNvPr id="27" name="Прямоугольный треугольник 26">
                  <a:extLst>
                    <a:ext uri="{FF2B5EF4-FFF2-40B4-BE49-F238E27FC236}">
                      <a16:creationId xmlns:a16="http://schemas.microsoft.com/office/drawing/2014/main" xmlns="" id="{732C3B64-8E0D-4175-9BC9-0C9BF01E6571}"/>
                    </a:ext>
                  </a:extLst>
                </p:cNvPr>
                <p:cNvSpPr/>
                <p:nvPr/>
              </p:nvSpPr>
              <p:spPr>
                <a:xfrm rot="16200000">
                  <a:off x="5722367" y="2666256"/>
                  <a:ext cx="6598100" cy="1795670"/>
                </a:xfrm>
                <a:prstGeom prst="rtTriangle">
                  <a:avLst/>
                </a:prstGeom>
                <a:solidFill>
                  <a:schemeClr val="accent2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Прямоугольный треугольник 27">
                  <a:extLst>
                    <a:ext uri="{FF2B5EF4-FFF2-40B4-BE49-F238E27FC236}">
                      <a16:creationId xmlns:a16="http://schemas.microsoft.com/office/drawing/2014/main" xmlns="" id="{691A5F4A-3A59-4753-83DC-C13FB395DAA2}"/>
                    </a:ext>
                  </a:extLst>
                </p:cNvPr>
                <p:cNvSpPr/>
                <p:nvPr/>
              </p:nvSpPr>
              <p:spPr>
                <a:xfrm rot="16200000">
                  <a:off x="6933782" y="3865702"/>
                  <a:ext cx="4910921" cy="1102696"/>
                </a:xfrm>
                <a:prstGeom prst="rtTriangle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sp>
              <p:nvSpPr>
                <p:cNvPr id="29" name="Прямоугольный треугольник 28">
                  <a:extLst>
                    <a:ext uri="{FF2B5EF4-FFF2-40B4-BE49-F238E27FC236}">
                      <a16:creationId xmlns:a16="http://schemas.microsoft.com/office/drawing/2014/main" xmlns="" id="{D53F9AFE-A914-4AF6-841E-15052D8481C9}"/>
                    </a:ext>
                  </a:extLst>
                </p:cNvPr>
                <p:cNvSpPr/>
                <p:nvPr/>
              </p:nvSpPr>
              <p:spPr>
                <a:xfrm rot="16200000">
                  <a:off x="8179717" y="5128347"/>
                  <a:ext cx="2862185" cy="623619"/>
                </a:xfrm>
                <a:prstGeom prst="rtTriangle">
                  <a:avLst/>
                </a:prstGeom>
                <a:solidFill>
                  <a:schemeClr val="accent1">
                    <a:lumMod val="75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b="1" cap="none" spc="0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chemeClr val="accent2">
                        <a:lumMod val="40000"/>
                        <a:lumOff val="60000"/>
                      </a:schemeClr>
                    </a:solidFill>
                    <a:effectLst/>
                  </a:endParaRPr>
                </a:p>
              </p:txBody>
            </p:sp>
          </p:grpSp>
        </p:grpSp>
        <p:sp>
          <p:nvSpPr>
            <p:cNvPr id="23" name="Прямоугольный треугольник 22">
              <a:extLst>
                <a:ext uri="{FF2B5EF4-FFF2-40B4-BE49-F238E27FC236}">
                  <a16:creationId xmlns:a16="http://schemas.microsoft.com/office/drawing/2014/main" xmlns="" id="{626BE658-5D4B-40BA-AFD4-0630E9BA89BA}"/>
                </a:ext>
              </a:extLst>
            </p:cNvPr>
            <p:cNvSpPr/>
            <p:nvPr/>
          </p:nvSpPr>
          <p:spPr>
            <a:xfrm>
              <a:off x="0" y="5300870"/>
              <a:ext cx="1987826" cy="1680184"/>
            </a:xfrm>
            <a:prstGeom prst="rtTriangl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ru-RU"/>
            </a:p>
          </p:txBody>
        </p:sp>
      </p:grpSp>
      <p:sp>
        <p:nvSpPr>
          <p:cNvPr id="19" name="Текст 8">
            <a:extLst>
              <a:ext uri="{FF2B5EF4-FFF2-40B4-BE49-F238E27FC236}">
                <a16:creationId xmlns:a16="http://schemas.microsoft.com/office/drawing/2014/main" xmlns="" id="{BBE8F0DC-845F-4B77-85BE-9DF72D34A48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693" y="6174578"/>
            <a:ext cx="2806231" cy="636589"/>
          </a:xfrm>
        </p:spPr>
        <p:txBody>
          <a:bodyPr>
            <a:noAutofit/>
          </a:bodyPr>
          <a:lstStyle>
            <a:lvl1pPr marL="0" indent="0">
              <a:buNone/>
              <a:defRPr sz="40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lvl="0"/>
            <a:r>
              <a:rPr lang="ru-RU" dirty="0"/>
              <a:t>№ слайда</a:t>
            </a:r>
          </a:p>
        </p:txBody>
      </p:sp>
      <p:pic>
        <p:nvPicPr>
          <p:cNvPr id="31" name="Picture 2" descr="C:\Users\Shaidullin\Desktop\дляЭдика\ПГ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591" y="-185341"/>
            <a:ext cx="1934209" cy="202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91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A0CFA-B6A3-4DFF-833B-F1F598174D9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6853-9D8F-4C5F-9846-4DD8834AF5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6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6" r:id="rId3"/>
    <p:sldLayoutId id="2147483697" r:id="rId4"/>
    <p:sldLayoutId id="214748369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7E7FC7-E2D7-40F3-8A37-F978FDCAC6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AAB17A26-B988-4258-8C45-69F2A3817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Дипломник</a:t>
            </a:r>
          </a:p>
          <a:p>
            <a:r>
              <a:rPr lang="ru-RU" dirty="0" smtClean="0"/>
              <a:t>Руководитель</a:t>
            </a:r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1FE2172-41A1-45B6-A8CC-65A7772ECB7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FC410F7-408A-43C8-9B9C-EBFF5097DB9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12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презентации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Char char="-"/>
            </a:pPr>
            <a:r>
              <a:rPr lang="ru-RU" sz="2400" dirty="0" smtClean="0"/>
              <a:t>Использование шрифтов без засечек, по умолчанию гарнитура </a:t>
            </a:r>
            <a:r>
              <a:rPr lang="en-US" sz="2400" dirty="0" err="1" smtClean="0">
                <a:solidFill>
                  <a:schemeClr val="bg2">
                    <a:lumMod val="75000"/>
                  </a:schemeClr>
                </a:solidFill>
              </a:rPr>
              <a:t>Bahnsc</a:t>
            </a:r>
            <a:r>
              <a:rPr lang="en-US" sz="2400" dirty="0" err="1">
                <a:solidFill>
                  <a:schemeClr val="bg2">
                    <a:lumMod val="75000"/>
                  </a:schemeClr>
                </a:solidFill>
              </a:rPr>
              <a:t>hrift</a:t>
            </a:r>
            <a:r>
              <a:rPr lang="ru-RU" sz="2400" dirty="0" smtClean="0"/>
              <a:t>. При отсутствии использовать </a:t>
            </a:r>
            <a:r>
              <a:rPr lang="en-US" sz="2400" dirty="0" smtClean="0"/>
              <a:t>Arial</a:t>
            </a:r>
            <a:r>
              <a:rPr lang="ru-RU" sz="2400" dirty="0" smtClean="0"/>
              <a:t>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 шрифта черный или темно-синий.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Обязательна нумерация слайдов.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Цвета графиков могут быть любыми.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Оформление таблиц должно быть согласно примеру.</a:t>
            </a:r>
          </a:p>
          <a:p>
            <a:pPr marL="457200" indent="-457200">
              <a:buFontTx/>
              <a:buChar char="-"/>
            </a:pPr>
            <a:r>
              <a:rPr lang="ru-RU" sz="2400" smtClean="0"/>
              <a:t>Переходы </a:t>
            </a:r>
            <a:r>
              <a:rPr lang="ru-RU" sz="2400" dirty="0" smtClean="0"/>
              <a:t>слайдов допустимы, но анимация не более одной секунды 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7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62E388F-7802-4AD9-9DB2-356D260BC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A4AC8A62-FB2F-4B5C-940B-8EE155598F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8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B0DCE5F-99A7-48AB-B4D9-80A42F307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Цветовая схема таблицы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5CE8C9AC-0660-41E5-A923-CCC258BF2A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067793"/>
              </p:ext>
            </p:extLst>
          </p:nvPr>
        </p:nvGraphicFramePr>
        <p:xfrm>
          <a:off x="647700" y="1638298"/>
          <a:ext cx="8534400" cy="4457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7429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772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БПОУ ОНК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Другая 1">
      <a:majorFont>
        <a:latin typeface="Bahnschrift"/>
        <a:ea typeface=""/>
        <a:cs typeface=""/>
      </a:majorFont>
      <a:minorFont>
        <a:latin typeface="Bahnschrift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ГБПОУ ОНК" id="{0AAF8CE3-F73E-435A-826D-05D1145B5CA4}" vid="{DC28A4A3-4E2E-4B7D-9976-47DEB4C457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ГБПОУ ОНК</Template>
  <TotalTime>94</TotalTime>
  <Words>57</Words>
  <Application>Microsoft Office PowerPoint</Application>
  <PresentationFormat>Лист A4 (210x297 мм)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ГБПОУ ОНК</vt:lpstr>
      <vt:lpstr>Презентация PowerPoint</vt:lpstr>
      <vt:lpstr>Требования к презентации</vt:lpstr>
      <vt:lpstr>Презентация PowerPoint</vt:lpstr>
      <vt:lpstr>Цветовая схема таблицы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Эдуард Шайдуллин</dc:creator>
  <cp:lastModifiedBy>Пользователь</cp:lastModifiedBy>
  <cp:revision>18</cp:revision>
  <dcterms:created xsi:type="dcterms:W3CDTF">2023-10-15T11:48:14Z</dcterms:created>
  <dcterms:modified xsi:type="dcterms:W3CDTF">2023-11-22T03:03:49Z</dcterms:modified>
</cp:coreProperties>
</file>