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="" xmlns:a16="http://schemas.microsoft.com/office/drawing/2014/main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="" xmlns:a16="http://schemas.microsoft.com/office/drawing/2014/main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="" xmlns:a16="http://schemas.microsoft.com/office/drawing/2014/main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="" xmlns:a16="http://schemas.microsoft.com/office/drawing/2014/main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="" xmlns:a16="http://schemas.microsoft.com/office/drawing/2014/main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="" xmlns:a16="http://schemas.microsoft.com/office/drawing/2014/main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="" xmlns:a16="http://schemas.microsoft.com/office/drawing/2014/main" id="{8F4D74F2-6933-4476-97DB-2E6B0AA6DF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22" name="Picture 2" descr="C:\Users\Shaidullin\Desktop\дляЭдика\СЕйсморазведка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4" y="-86754"/>
            <a:ext cx="1399362" cy="120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4" name="Picture 2" descr="C:\Users\Shaidullin\Desktop\дляЭдика\СЕйсморазведка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592" y="-171080"/>
            <a:ext cx="1990724" cy="172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="" xmlns:a16="http://schemas.microsoft.com/office/drawing/2014/main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6" name="Picture 2" descr="C:\Users\Shaidullin\Desktop\дляЭдика\СЕйсморазведка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592" y="-171080"/>
            <a:ext cx="1990724" cy="172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="" xmlns:a16="http://schemas.microsoft.com/office/drawing/2014/main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1" name="Picture 2" descr="C:\Users\Shaidullin\Desktop\дляЭдика\СЕйсморазведка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592" y="-171080"/>
            <a:ext cx="1990724" cy="172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0" name="Picture 2" descr="C:\Users\Shaidullin\Desktop\дляЭдика\СЕйсморазведка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592" y="-171080"/>
            <a:ext cx="1990724" cy="172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75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19</cp:revision>
  <dcterms:created xsi:type="dcterms:W3CDTF">2023-10-15T11:48:14Z</dcterms:created>
  <dcterms:modified xsi:type="dcterms:W3CDTF">2023-11-22T03:03:32Z</dcterms:modified>
</cp:coreProperties>
</file>