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Геофизики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99" y="-119715"/>
            <a:ext cx="1035050" cy="120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Геофиз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95" y="-119715"/>
            <a:ext cx="1548340" cy="17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Геофиз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95" y="-119715"/>
            <a:ext cx="1548340" cy="17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Геофиз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95" y="-119715"/>
            <a:ext cx="1548340" cy="17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Геофиз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95" y="-119715"/>
            <a:ext cx="1548340" cy="17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74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2023-11-22T03:03:22Z</dcterms:modified>
</cp:coreProperties>
</file>